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97047-9F47-DCFC-2738-CF08A928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6B1C4F-1D96-F85F-6B3B-90587C8F8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930A45-3B36-C45B-0882-71988DE7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18CD2E-A128-E6AF-CEE1-F05EB86D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F99090-7524-8F0A-EE7C-B95A3418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74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9BF1A-467E-33EA-B6F6-E83C0ED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B2967-80BD-CD0D-5A4C-08138C081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3D8F88-0050-5AE2-9B2B-03FD7FCF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C923E2-B553-6E21-AEC3-76523F96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A2D3E9-3FB0-B291-2DAA-87A480CD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80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91DADB4-79F9-8191-8875-3BA0B70FB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01B2162-463E-6F93-8087-23BAE31D8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5530F8-970D-A078-01AE-990EB83F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1B88C2-51C5-CD84-A636-ECD0C7BC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71DD69-1688-7949-7036-F84B385B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5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7D9874-67DA-B2A4-38F0-2BD46349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03BA8-6FE0-9AFD-D8B8-D8555182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968889-94B4-31F5-E4AC-3DB92BC6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4953E7-BB3B-AB30-8B72-680A0CA2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70225-F9DC-74A6-5361-A205A6D6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16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FA1C76-06CB-F1A7-08BD-F1D7FD99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8D0245-DCED-AB16-603C-E3CEDC38B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A06C38-48B4-B059-B4E0-EF9D597E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4B5B2A-180A-C007-ACC0-13754330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8DD5F4-40AB-A7A5-21C2-D49C67C8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05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E881D-6A5E-48EA-23C4-65A9F507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B559DA-C725-B23A-4F9A-CEADD1542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E3BEDC4-BF43-C661-B7F7-A28BB10C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2742DF-FF61-76EF-89CC-9E012425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0D298E2-00B2-8BE8-B259-61EBD778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8F573D-6D01-C90A-BDB1-19FD482E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70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84ED8B-F3CA-2E52-11AD-161C4BDE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E1ACB6-A9D0-10E7-C7DA-EBD7C662A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57C64D-D378-5FDB-71AF-D68666999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98E096C-62B9-571F-4B59-136CAAD12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86379EC-2277-2F3D-BCB7-F3B8E9CE3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6163422-EBAF-2448-AC20-2E0C16FF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6239B7B-B991-D910-8B38-4F88A36A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421C2A4-9FAA-79AC-B038-A805A6E9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18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43E158-4F81-1FF4-04A7-4656DB9E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DA7B2FD-A152-8607-DD95-56526FC6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0A9FC4D-228D-C013-3DE3-54652267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85EFD62-30C8-1865-3B6B-FF41E237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00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3F55565-E8B0-E280-B4DE-73F90803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31AD00F-1E0F-DE90-A238-CBB7B694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65EC8F1-68D5-2167-40D1-A1A59EE5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23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B04283-C43A-A84E-20BA-43DF5B77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E3DEE5-AD8A-2292-AB5A-5A81F55A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D7B188-2622-BD63-ACAF-D1691AF0E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D39721-FEBD-C904-7C57-052F054D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E32597E-0635-EDF7-3048-C525E4D0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169023-5610-291B-8DFB-E372B0B7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63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5C1C4B-6EC1-49A0-C88E-EAC6C782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AF3AE17-902E-8628-0C87-B0E96788D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BC41CB-447E-6416-2E94-7CDBC0FC3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8471D61-AE88-65A2-7109-8DA36D4E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3C0F42-99B3-31D4-2D90-9A7E86E8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B3176DF-5517-3698-B115-274BF45B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27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B5933B4-5482-89B7-4682-2712C18C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A011C62-8D5E-EAF4-070B-74F8E11CB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628E8C-DC70-3956-E4D1-03331ADB0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AB50-EC99-430B-837D-8735FE6BEC0A}" type="datetimeFigureOut">
              <a:rPr lang="el-GR" smtClean="0"/>
              <a:t>14/9/2023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182964-41CF-ECDB-EA62-F1C9A58E3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A722DC-CDF5-2C89-632A-7C630D3E3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DC6C-6788-46FA-BCC9-620EE24ED4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CE91A-1684-55C6-E36F-FDDAB8ED956D}"/>
              </a:ext>
            </a:extLst>
          </p:cNvPr>
          <p:cNvSpPr txBox="1"/>
          <p:nvPr/>
        </p:nvSpPr>
        <p:spPr>
          <a:xfrm>
            <a:off x="1733550" y="2152650"/>
            <a:ext cx="9201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Το σχολείο μας </a:t>
            </a:r>
          </a:p>
          <a:p>
            <a:pPr algn="ctr"/>
            <a:endParaRPr lang="el-GR" sz="40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από το χθες… στο σήμερα</a:t>
            </a:r>
          </a:p>
        </p:txBody>
      </p:sp>
    </p:spTree>
    <p:extLst>
      <p:ext uri="{BB962C8B-B14F-4D97-AF65-F5344CB8AC3E}">
        <p14:creationId xmlns:p14="http://schemas.microsoft.com/office/powerpoint/2010/main" val="16292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2F7B3-6CE7-C7FB-03C7-8A4CB0268EFF}"/>
              </a:ext>
            </a:extLst>
          </p:cNvPr>
          <p:cNvSpPr txBox="1"/>
          <p:nvPr/>
        </p:nvSpPr>
        <p:spPr>
          <a:xfrm>
            <a:off x="170921" y="172084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ο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 Δημοτικό Σχολείο Αγίου Στεφάνου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  Το 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 Δημοτικό Σχολείο Αγίου Στεφάνου βρίσκεται στη Λεωφόρο Λίμνης Μαραθώνα 4 της Κοινότητας του Αγίου Στεφάνου του Δήμου Διονύσου. Πρόκειται για ένα από τα παλαιότερα κτίρια του δήμου. Παλαιότερα, εκτός από το Δημοτικό, στεγαζόταν το Νηπιαγωγείο και το Γυμνάσιο της περιοχής.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mbria" panose="02040503050406030204" pitchFamily="18" charset="0"/>
                <a:cs typeface="+mn-cs"/>
              </a:rPr>
              <a:t>  Σήμερα λειτουργεί σαν 9/θέσιο ολοήμερο Δημοτικό Σχολείο.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3DA83F-342C-1D67-A2AF-639E2AC4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59" y="1340939"/>
            <a:ext cx="558442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6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FD88A6-CA65-AAE9-71CF-CEBF4959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2" y="258407"/>
            <a:ext cx="6032590" cy="4846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7DEBD-BB0C-8546-E173-9C312BE54DE1}"/>
              </a:ext>
            </a:extLst>
          </p:cNvPr>
          <p:cNvSpPr txBox="1"/>
          <p:nvPr/>
        </p:nvSpPr>
        <p:spPr>
          <a:xfrm>
            <a:off x="187235" y="5429250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Δημοτικό Σχολείο </a:t>
            </a:r>
            <a:r>
              <a:rPr lang="el-G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Μπογιατίου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EE3C25-AEF0-BBDC-8C1E-DF738567A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59" y="201257"/>
            <a:ext cx="3627706" cy="4846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FF3F1-8978-F6F0-AB94-799B1C8158E0}"/>
              </a:ext>
            </a:extLst>
          </p:cNvPr>
          <p:cNvSpPr txBox="1"/>
          <p:nvPr/>
        </p:nvSpPr>
        <p:spPr>
          <a:xfrm>
            <a:off x="7031691" y="5429250"/>
            <a:ext cx="506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l-GR" sz="22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ο</a:t>
            </a:r>
            <a:r>
              <a:rPr lang="el-GR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Δημοτικό Σχολείο Αγίου Στεφάνου</a:t>
            </a:r>
          </a:p>
        </p:txBody>
      </p:sp>
    </p:spTree>
    <p:extLst>
      <p:ext uri="{BB962C8B-B14F-4D97-AF65-F5344CB8AC3E}">
        <p14:creationId xmlns:p14="http://schemas.microsoft.com/office/powerpoint/2010/main" val="7175296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81</Words>
  <Application>Microsoft Office PowerPoint</Application>
  <PresentationFormat>Ευρεία οθόνη</PresentationFormat>
  <Paragraphs>10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Angelos Klironomos</dc:creator>
  <cp:lastModifiedBy>Lap2</cp:lastModifiedBy>
  <cp:revision>6</cp:revision>
  <dcterms:created xsi:type="dcterms:W3CDTF">2023-04-19T07:32:27Z</dcterms:created>
  <dcterms:modified xsi:type="dcterms:W3CDTF">2023-09-14T19:02:37Z</dcterms:modified>
</cp:coreProperties>
</file>